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F7F"/>
    <a:srgbClr val="F8B01E"/>
    <a:srgbClr val="51A3DE"/>
    <a:srgbClr val="7FCF7A"/>
    <a:srgbClr val="3D6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72A5-D062-461F-B097-8A4FFF052C19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0746-9A28-4B84-98AF-1FC4AF8975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十分感謝各位學校代表及老師的協助，如有任何施測相關問題，都請不吝和台大兒家中心聯繫，謝謝</a:t>
            </a:r>
            <a:r>
              <a:rPr lang="en-US" altLang="zh-TW" dirty="0"/>
              <a:t>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7804-ED4C-4911-9C98-B70CBF2EAB1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15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30-ED22-4869-B912-1C4D0DB23740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7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71E9-191C-4BEB-B790-F7CD51D537CD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84CA-CAD1-4D08-8520-4A2B7FE46F12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6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C2AE-021F-4016-AC66-E05ABEFB3FD4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38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CA9C-8542-4B36-859C-63D871ED5397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8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8039-B42E-44D4-8E82-143F85E400EE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84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190B-6A00-42DF-8323-ABE27151F73A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49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BF7F-453F-4240-AECE-E5F7501A961C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8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BD6F-7072-49C3-87AB-EDC39D2799A4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1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7D2-05B4-4B69-B97A-7C0497BB5C4A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8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E7F-C62C-4817-88CF-80292FC99A6C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57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853F-8DBB-494F-8625-B3B5ED17CC50}" type="datetime1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D2B0-DFDD-41AE-B5DB-23A1D2C229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3455" y="2664685"/>
            <a:ext cx="8217169" cy="112182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兒童生活適應與健康調查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24007" y="3948449"/>
            <a:ext cx="5819686" cy="349320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國立臺灣大學中國信託慈善基金會兒少暨家庭研究中心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31" y="437784"/>
            <a:ext cx="2295149" cy="9418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5" y="437784"/>
            <a:ext cx="2620528" cy="8842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05805" y="4380808"/>
            <a:ext cx="103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109.9.16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88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41317" y="849316"/>
            <a:ext cx="9942022" cy="5268429"/>
            <a:chOff x="356787" y="449232"/>
            <a:chExt cx="11734800" cy="618172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787" y="449232"/>
              <a:ext cx="11734800" cy="6181725"/>
            </a:xfrm>
            <a:prstGeom prst="rect">
              <a:avLst/>
            </a:prstGeom>
          </p:spPr>
        </p:pic>
        <p:sp>
          <p:nvSpPr>
            <p:cNvPr id="3" name="向右箭號 2"/>
            <p:cNvSpPr/>
            <p:nvPr/>
          </p:nvSpPr>
          <p:spPr>
            <a:xfrm>
              <a:off x="5529129" y="1341690"/>
              <a:ext cx="495656" cy="2050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4" name="向右箭號 3"/>
            <p:cNvSpPr/>
            <p:nvPr/>
          </p:nvSpPr>
          <p:spPr>
            <a:xfrm>
              <a:off x="8014531" y="1341689"/>
              <a:ext cx="495656" cy="2050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6" name="圓角矩形圖說文字 5"/>
          <p:cNvSpPr/>
          <p:nvPr/>
        </p:nvSpPr>
        <p:spPr>
          <a:xfrm>
            <a:off x="4921891" y="139619"/>
            <a:ext cx="3432400" cy="726666"/>
          </a:xfrm>
          <a:prstGeom prst="wedgeRoundRectCallout">
            <a:avLst>
              <a:gd name="adj1" fmla="val -64441"/>
              <a:gd name="adj2" fmla="val 155946"/>
              <a:gd name="adj3" fmla="val 16667"/>
            </a:avLst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左至右順序填答；</a:t>
            </a:r>
            <a:endParaRPr lang="en-US" altLang="zh-TW" sz="135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若需更改答案，請從最左側開始重新點選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8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9618" b="-204"/>
          <a:stretch/>
        </p:blipFill>
        <p:spPr>
          <a:xfrm>
            <a:off x="0" y="739832"/>
            <a:ext cx="9094124" cy="550302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75838" y="3005796"/>
            <a:ext cx="1711295" cy="1131079"/>
          </a:xfrm>
          <a:prstGeom prst="rect">
            <a:avLst/>
          </a:prstGeom>
          <a:solidFill>
            <a:srgbClr val="F04F7F"/>
          </a:solidFill>
        </p:spPr>
        <p:txBody>
          <a:bodyPr wrap="square" rtlCol="0">
            <a:spAutoFit/>
          </a:bodyPr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如需修改，請點選「修改」即可回到該題組，完成修改請直接按</a:t>
            </a:r>
            <a:r>
              <a:rPr lang="zh-TW" altLang="en-US" sz="135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，就會返回此頁面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760246" y="3431144"/>
            <a:ext cx="1005449" cy="326209"/>
          </a:xfrm>
          <a:prstGeom prst="rightArrow">
            <a:avLst/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29207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8594"/>
          <a:stretch/>
        </p:blipFill>
        <p:spPr>
          <a:xfrm>
            <a:off x="0" y="1954775"/>
            <a:ext cx="9144000" cy="31076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81749" y="4677169"/>
            <a:ext cx="3428106" cy="646331"/>
          </a:xfrm>
          <a:prstGeom prst="rect">
            <a:avLst/>
          </a:prstGeom>
          <a:solidFill>
            <a:srgbClr val="F04F7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若進入此頁面，表示學生已完成問卷，可以關閉視窗結束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397" y="1155628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敬請老師協助檢視學生是否完成問卷</a:t>
            </a:r>
            <a:endParaRPr lang="zh-TW" altLang="en-US" sz="36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79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5900" y="4337525"/>
            <a:ext cx="8582348" cy="13383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25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若有任何施測相關疑問，敬請和臺大兒家中心聯繫</a:t>
            </a:r>
            <a:r>
              <a:rPr lang="en-US" altLang="zh-TW" sz="3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sz="3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02-33661255/aliyacfrc@gmail.com</a:t>
            </a:r>
            <a:b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洪筱晴  研究員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3324" y="1527084"/>
            <a:ext cx="6447501" cy="6453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感謝各位老師協助</a:t>
            </a: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61" y="2171710"/>
            <a:ext cx="4196825" cy="2264201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11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施測目的與對象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sz="4000" b="1" dirty="0">
                <a:solidFill>
                  <a:srgbClr val="3D63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：評估「正向人際及生活能力訓練」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(PILOT)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課程實施對學生情緒調節、社交技巧及問題行為改變是否仍有影響，在課程實施之前進行前測評估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sz="4000" b="1" dirty="0">
                <a:solidFill>
                  <a:srgbClr val="3D63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：基隆市公、私立國小五年級學生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" y="6281631"/>
            <a:ext cx="944427" cy="31867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6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82918"/>
            <a:ext cx="7886700" cy="37570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個人及家庭基本資料，包含：性別、父母教育程度、父母婚姻狀態、共同生活家庭組成、家庭經濟等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情緒調節方式及憂鬱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青少年復原力、同儕衝突處理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日常玩線上遊戲狀況、網路成癮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問題行為，包含成癮物質使用經驗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負面生活經驗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、幸福感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6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897" y="326066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施測準備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8897" y="1921979"/>
            <a:ext cx="832415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準備：所需時間為</a:t>
            </a:r>
            <a:r>
              <a:rPr lang="en-US" altLang="zh-TW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25-40</a:t>
            </a:r>
            <a:r>
              <a:rPr lang="zh-TW" altLang="en-US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分鐘，需使用能上網的電腦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填答，敬請協助安排學生使用電腦教室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優先使用</a:t>
            </a:r>
            <a:r>
              <a:rPr lang="en-US" altLang="zh-TW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4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瀏覽器亦可相容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施測期程：</a:t>
            </a:r>
            <a:r>
              <a:rPr lang="en-US" altLang="zh-TW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2020/9/17(</a:t>
            </a:r>
            <a:r>
              <a:rPr lang="zh-TW" altLang="en-US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)~10/30(</a:t>
            </a:r>
            <a:r>
              <a:rPr lang="zh-TW" altLang="en-US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施測網址：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zh-TW" sz="2400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https://cfrc.app/cfrc_KL_109_prel_5grade/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37" y="4262908"/>
            <a:ext cx="1830946" cy="18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9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8772" y="1690689"/>
            <a:ext cx="8297728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若老師想先行測試，請務必在問卷中</a:t>
            </a:r>
            <a:r>
              <a:rPr lang="zh-TW" altLang="en-US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題「班級」處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b="1" dirty="0">
                <a:solidFill>
                  <a:srgbClr val="F8B01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「測試」</a:t>
            </a:r>
            <a:endParaRPr lang="en-US" altLang="zh-TW" b="1" dirty="0">
              <a:solidFill>
                <a:srgbClr val="F8B01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操作時若遭遇問題，請立即聯繫台大兒家中心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(02-33661255)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敬請於</a:t>
            </a:r>
            <a:r>
              <a:rPr lang="en-US" altLang="zh-TW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10/30(</a:t>
            </a:r>
            <a:r>
              <a:rPr lang="zh-TW" altLang="en-US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F04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完成施測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92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0"/>
            <a:ext cx="9144000" cy="6134791"/>
            <a:chOff x="796977" y="683098"/>
            <a:chExt cx="10435285" cy="565788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977" y="683098"/>
              <a:ext cx="10435285" cy="565788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129854" y="863126"/>
              <a:ext cx="1102408" cy="1538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7" name="向右箭號 6"/>
            <p:cNvSpPr/>
            <p:nvPr/>
          </p:nvSpPr>
          <p:spPr>
            <a:xfrm rot="10800000">
              <a:off x="8979934" y="4992162"/>
              <a:ext cx="1307507" cy="546931"/>
            </a:xfrm>
            <a:prstGeom prst="rightArrow">
              <a:avLst/>
            </a:prstGeom>
            <a:solidFill>
              <a:srgbClr val="F04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078721" y="4763350"/>
              <a:ext cx="21022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按這裡開始填答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4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3" y="6343168"/>
            <a:ext cx="944427" cy="31867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-2613" t="734" r="14942" b="-2385"/>
          <a:stretch/>
        </p:blipFill>
        <p:spPr>
          <a:xfrm>
            <a:off x="-111697" y="341833"/>
            <a:ext cx="9255697" cy="5460762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4640366" y="1862983"/>
            <a:ext cx="3691784" cy="6836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 flipH="1">
            <a:off x="171403" y="1600757"/>
            <a:ext cx="1768492" cy="524452"/>
          </a:xfrm>
          <a:prstGeom prst="wedgeRoundRectCallout">
            <a:avLst>
              <a:gd name="adj1" fmla="val -210615"/>
              <a:gd name="adj2" fmla="val 28847"/>
              <a:gd name="adj3" fmla="val 16667"/>
            </a:avLst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若老師「</a:t>
            </a:r>
            <a:r>
              <a:rPr lang="zh-TW" altLang="en-US" sz="135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試用</a:t>
            </a:r>
            <a:r>
              <a:rPr lang="zh-TW" altLang="en-US" sz="13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」，請填</a:t>
            </a:r>
            <a:r>
              <a:rPr lang="zh-TW" altLang="en-US" sz="135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</a:p>
        </p:txBody>
      </p:sp>
    </p:spTree>
    <p:extLst>
      <p:ext uri="{BB962C8B-B14F-4D97-AF65-F5344CB8AC3E}">
        <p14:creationId xmlns:p14="http://schemas.microsoft.com/office/powerpoint/2010/main" val="58169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8092"/>
          <a:stretch/>
        </p:blipFill>
        <p:spPr>
          <a:xfrm>
            <a:off x="-87060" y="673331"/>
            <a:ext cx="9181184" cy="4804756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516731" y="3789236"/>
            <a:ext cx="5501684" cy="259061"/>
          </a:xfrm>
          <a:prstGeom prst="rightArrow">
            <a:avLst/>
          </a:prstGeom>
          <a:solidFill>
            <a:srgbClr val="F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文字方塊 4"/>
          <p:cNvSpPr txBox="1"/>
          <p:nvPr/>
        </p:nvSpPr>
        <p:spPr>
          <a:xfrm>
            <a:off x="427172" y="3457101"/>
            <a:ext cx="182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滑鼠點選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20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496" r="19078"/>
          <a:stretch/>
        </p:blipFill>
        <p:spPr>
          <a:xfrm>
            <a:off x="83126" y="390698"/>
            <a:ext cx="9060874" cy="500147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597933" y="3275748"/>
            <a:ext cx="1230595" cy="493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7" name="群組 6"/>
          <p:cNvGrpSpPr/>
          <p:nvPr/>
        </p:nvGrpSpPr>
        <p:grpSpPr>
          <a:xfrm>
            <a:off x="5817456" y="4733451"/>
            <a:ext cx="2022144" cy="507831"/>
            <a:chOff x="9662312" y="3391558"/>
            <a:chExt cx="2696192" cy="6771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6" b="89272" l="0" r="8943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62312" y="3400358"/>
              <a:ext cx="678550" cy="66830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10247693" y="3391558"/>
              <a:ext cx="21108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3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若漏題，系統會提醒有題目未填答</a:t>
              </a:r>
            </a:p>
          </p:txBody>
        </p:sp>
      </p:grpSp>
      <p:cxnSp>
        <p:nvCxnSpPr>
          <p:cNvPr id="14" name="直線單箭頭接點 13"/>
          <p:cNvCxnSpPr>
            <a:stCxn id="3" idx="4"/>
          </p:cNvCxnSpPr>
          <p:nvPr/>
        </p:nvCxnSpPr>
        <p:spPr>
          <a:xfrm flipH="1">
            <a:off x="6071912" y="3769268"/>
            <a:ext cx="141319" cy="964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2" y="6273317"/>
            <a:ext cx="944427" cy="31867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D2B0-DFDD-41AE-B5DB-23A1D2C2291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84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427</Words>
  <Application>Microsoft Office PowerPoint</Application>
  <PresentationFormat>如螢幕大小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兒童生活適應與健康調查</vt:lpstr>
      <vt:lpstr>施測目的與對象</vt:lpstr>
      <vt:lpstr>問卷內容</vt:lpstr>
      <vt:lpstr>施測準備</vt:lpstr>
      <vt:lpstr>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若有任何施測相關疑問，敬請和臺大兒家中心聯繫! 02-33661255/aliyacfrc@gmail.com 洪筱晴  研究員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洪筱晴</dc:creator>
  <cp:lastModifiedBy>Windows 使用者</cp:lastModifiedBy>
  <cp:revision>23</cp:revision>
  <dcterms:created xsi:type="dcterms:W3CDTF">2020-09-01T09:27:39Z</dcterms:created>
  <dcterms:modified xsi:type="dcterms:W3CDTF">2020-11-27T01:25:48Z</dcterms:modified>
</cp:coreProperties>
</file>